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68" r:id="rId6"/>
    <p:sldId id="269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56" autoAdjust="0"/>
  </p:normalViewPr>
  <p:slideViewPr>
    <p:cSldViewPr snapToGrid="0">
      <p:cViewPr varScale="1">
        <p:scale>
          <a:sx n="91" d="100"/>
          <a:sy n="91" d="100"/>
        </p:scale>
        <p:origin x="208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jpg"/><Relationship Id="rId9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29352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TRIP PLANNER 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By Toronto Coders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A1DD8A-13A1-3741-8E7C-079DA962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7" y="778226"/>
            <a:ext cx="5529388" cy="119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CFF71-158E-5B49-93E2-E2E10CE2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023" y="498829"/>
            <a:ext cx="2997200" cy="4129615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BEA692-7878-304D-A7B8-2C31660C5FCD}"/>
              </a:ext>
            </a:extLst>
          </p:cNvPr>
          <p:cNvSpPr/>
          <p:nvPr/>
        </p:nvSpPr>
        <p:spPr>
          <a:xfrm rot="10800000">
            <a:off x="6309837" y="999065"/>
            <a:ext cx="2302933" cy="75635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AF222-EAB8-5D45-B39A-8CF5D170C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43" y="3045174"/>
            <a:ext cx="5529388" cy="1524000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E2DF2AD4-63B6-974F-80F7-0B329AF361C7}"/>
              </a:ext>
            </a:extLst>
          </p:cNvPr>
          <p:cNvSpPr/>
          <p:nvPr/>
        </p:nvSpPr>
        <p:spPr>
          <a:xfrm rot="5400000">
            <a:off x="2478767" y="2173964"/>
            <a:ext cx="986066" cy="75635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A6A756-6214-0340-832A-96302887A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76" y="5095454"/>
            <a:ext cx="760585" cy="760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F58671-CCA2-4E40-83A8-C7AD171FA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060" y="5084893"/>
            <a:ext cx="635332" cy="771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EFF67A-9DFF-FE49-BF70-280D84F0C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216" y="4969519"/>
            <a:ext cx="1194805" cy="1001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653EF3-5898-B540-A619-979ED3D25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4985" y="5022522"/>
            <a:ext cx="837395" cy="8373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E9EF4E-A944-FD46-8ED2-7E278FA47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834" y="5022523"/>
            <a:ext cx="837395" cy="8373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E8D1B6-F6BD-1841-A2A0-3754267759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7988" y="4881784"/>
            <a:ext cx="1104565" cy="10603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9A67C-7F5B-8B48-ACEB-58C5F5E0ED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2770" y="4599176"/>
            <a:ext cx="1625600" cy="162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EE5186-822C-8D4E-B415-9CC9E0C47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3588" y="4911029"/>
            <a:ext cx="1060384" cy="10603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2BC766-61E7-2F48-9DE3-9B28A69B6F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1155" y="5036964"/>
            <a:ext cx="750069" cy="7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9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8AAE-A488-8549-9201-DC9F48FF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List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A57015-854A-B244-8550-C1F3A48E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653732"/>
              </p:ext>
            </p:extLst>
          </p:nvPr>
        </p:nvGraphicFramePr>
        <p:xfrm>
          <a:off x="646111" y="1439333"/>
          <a:ext cx="110265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578">
                  <a:extLst>
                    <a:ext uri="{9D8B030D-6E8A-4147-A177-3AD203B41FA5}">
                      <a16:colId xmlns:a16="http://schemas.microsoft.com/office/drawing/2014/main" val="1864930503"/>
                    </a:ext>
                  </a:extLst>
                </a:gridCol>
                <a:gridCol w="6563488">
                  <a:extLst>
                    <a:ext uri="{9D8B030D-6E8A-4147-A177-3AD203B41FA5}">
                      <a16:colId xmlns:a16="http://schemas.microsoft.com/office/drawing/2014/main" val="1220452413"/>
                    </a:ext>
                  </a:extLst>
                </a:gridCol>
                <a:gridCol w="3675533">
                  <a:extLst>
                    <a:ext uri="{9D8B030D-6E8A-4147-A177-3AD203B41FA5}">
                      <a16:colId xmlns:a16="http://schemas.microsoft.com/office/drawing/2014/main" val="339846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Sl</a:t>
                      </a:r>
                      <a:r>
                        <a:rPr lang="en-US" dirty="0"/>
                        <a:t>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554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for Low Fare flights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3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for Points of Interest in 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19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Register and save favorite 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VC funding </a:t>
                      </a:r>
                      <a:r>
                        <a:rPr lang="en-US" dirty="0">
                          <a:sym typeface="Wingdings" pitchFamily="2" charset="2"/>
                        </a:rPr>
                        <a:t>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26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price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VC funding </a:t>
                      </a:r>
                      <a:r>
                        <a:rPr lang="en-US" dirty="0">
                          <a:sym typeface="Wingdings" pitchFamily="2" charset="2"/>
                        </a:rPr>
                        <a:t>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 your flights and attractions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Google buys our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76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Check-in and store Boarding passes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Google buys our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996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AFC1D2-5B3D-4F0D-B2A2-5006A0EB9B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C54328-0E3E-40FC-9B9C-E60E585EE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77</Words>
  <Application>Microsoft Macintosh PowerPoint</Application>
  <PresentationFormat>Widescreen</PresentationFormat>
  <Paragraphs>28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Century Gothic</vt:lpstr>
      <vt:lpstr>Wingdings</vt:lpstr>
      <vt:lpstr>Wingdings 3</vt:lpstr>
      <vt:lpstr>Ion</vt:lpstr>
      <vt:lpstr>TRIP PLANNER </vt:lpstr>
      <vt:lpstr>PowerPoint Presentation</vt:lpstr>
      <vt:lpstr>Feature List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Unni R</dc:creator>
  <cp:lastModifiedBy/>
  <cp:revision>1</cp:revision>
  <dcterms:created xsi:type="dcterms:W3CDTF">2019-07-29T23:10:54Z</dcterms:created>
  <dcterms:modified xsi:type="dcterms:W3CDTF">2019-07-29T23:47:47Z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